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1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4185" autoAdjust="0"/>
  </p:normalViewPr>
  <p:slideViewPr>
    <p:cSldViewPr snapToGrid="0">
      <p:cViewPr varScale="1">
        <p:scale>
          <a:sx n="71" d="100"/>
          <a:sy n="71" d="100"/>
        </p:scale>
        <p:origin x="24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3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92141CB-8371-4A2D-F4A3-D45EA05899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1AC7B66-9DD7-C229-8A0A-E68B18F784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CD8D8-9714-4428-B491-746951F11556}" type="datetimeFigureOut">
              <a:rPr kumimoji="1" lang="ja-JP" altLang="en-US" smtClean="0"/>
              <a:t>2023/1/8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C059EC-9ACA-ED2A-D5E7-B75D28C15B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62DED4C-FC15-7E30-55CA-DB8A9A523D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133BB-C4A3-4E09-8365-923D033018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050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2E540-AACF-440F-8A34-9A8137A3BC92}" type="datetimeFigureOut">
              <a:rPr kumimoji="1" lang="ja-JP" altLang="en-US" smtClean="0"/>
              <a:t>2023/1/8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8C7ABF0-F1E6-D0C2-14CB-27DA4EDD2D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91B79-40CF-4CC2-B9D1-D18CDBD81D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33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EF1F38B-819C-4D0A-91B9-936954DFEBF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31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5AE04D-046C-9569-1A3D-F8059DD48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1733B39-E3E3-4E6D-1519-01B658385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DB9800-40A7-33D2-8543-13291C7BA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9F6E-ACCE-4F40-AE2D-F10AF0317563}" type="datetime1">
              <a:rPr kumimoji="1" lang="ja-JP" altLang="en-US" smtClean="0"/>
              <a:t>2023/1/8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55B39B-FD8C-DA25-58DB-BC4A12E0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E4373A-A7C4-6DCB-03EC-D0E98FD14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9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6F08E8-926E-8DD1-3FBB-E89FA8F25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976BC01-D871-CE18-A81C-91872901E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13042D-307B-F813-0C66-38C5E406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C8BF-605C-4CB2-91A8-0E142F64681B}" type="datetime1">
              <a:rPr kumimoji="1" lang="ja-JP" altLang="en-US" smtClean="0"/>
              <a:t>2023/1/8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1E1CD4-6006-E510-3D04-DE2858155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0BDA6D-7A74-5669-64C6-F1520396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73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65A8139-E6D9-4995-3D87-23A60729EF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4811A81-B9FD-8371-7C41-1EA41254F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37EE3D-B752-CF8E-5E1B-31B8EA997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255F-79EE-4E18-B4BA-7B5E887756BE}" type="datetime1">
              <a:rPr kumimoji="1" lang="ja-JP" altLang="en-US" smtClean="0"/>
              <a:t>2023/1/8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A034A6-E983-683B-3A8A-C0210BB0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EDE66F-71BA-CA6B-F77B-D5587353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09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B9743A-F0CF-CF9F-71D0-A67C63EFD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88A38C-544B-08D5-024D-02A3C43BF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E8ECF0-4FD9-F0C3-5642-27F6D3C8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23CB-319F-49E7-B32A-BBDEED145629}" type="datetime1">
              <a:rPr kumimoji="1" lang="ja-JP" altLang="en-US" smtClean="0"/>
              <a:t>2023/1/8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6841E6-D7D5-798F-2686-E36CB2F1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86D1E8-452D-9D83-AECB-5397FE99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4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D48505-6DF3-EEC0-2F3E-19E63AB8D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56E025A-7269-3B3E-7731-AB18E6EA6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E4D25B-F7AE-B9CD-8038-759BB7F6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D5E4-FF97-4D0B-BEF4-DC70882A6C4D}" type="datetime1">
              <a:rPr kumimoji="1" lang="ja-JP" altLang="en-US" smtClean="0"/>
              <a:t>2023/1/8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0E684A-8E21-A6C7-5E85-E21A59605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6C699A-B1D9-B6D3-928C-ED50DB212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01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FE88BF-D704-B7B6-A6CB-06B0CFD8C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8AA096-E202-3F37-4525-6B7E16923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ECB8121-F247-3C63-FFDC-E63535F1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301023-D0CF-A99F-98E5-64664C8A7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9795-C294-4717-BD27-BD4FD97BD494}" type="datetime1">
              <a:rPr kumimoji="1" lang="ja-JP" altLang="en-US" smtClean="0"/>
              <a:t>2023/1/8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5B3C857-7000-DE97-CD41-1F6A83F3B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78C2D5-0919-3D45-E0A8-C35AAD707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17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09A343-F7CD-616C-497B-3B3634F51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67EE79C-CC20-011C-A5E4-C80925935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94643B0-B28D-1618-D0F3-5F809BFE9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A688AB-723C-086D-1891-861940060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1C46745-4C86-BA88-2C39-D195F9520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62D2B98-A12B-8B0B-2B73-5A26CF13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1F08-D979-4CDE-AA80-44F2C0AFA923}" type="datetime1">
              <a:rPr kumimoji="1" lang="ja-JP" altLang="en-US" smtClean="0"/>
              <a:t>2023/1/8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A6BFD78-CEF3-12BF-F228-39843FFA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68A36C6-2BEB-A67A-60B1-49BD743F1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66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BB3250-EFA3-38C8-2A02-BF6B19CA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3B4BE15-D736-320A-0324-2785CC1F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A4E0-C7F2-45C2-B605-9B0E42B7A658}" type="datetime1">
              <a:rPr kumimoji="1" lang="ja-JP" altLang="en-US" smtClean="0"/>
              <a:t>2023/1/8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2B20DF9-2A31-A8FD-E071-521173A2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165574D-E224-852C-9071-3FAC50B1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99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4633820-0CC0-47F1-065E-86BDD4336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280F-7CB0-4D92-ACE8-4DC893B90E96}" type="datetime1">
              <a:rPr kumimoji="1" lang="ja-JP" altLang="en-US" smtClean="0"/>
              <a:t>2023/1/8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D840AE6-1F3E-D8CF-3816-FFF146BA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1C5A54-157D-1322-8ABB-9AE85BF4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70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8A8D6-58C4-25C7-87C3-4618D3B71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E20F66-2005-F8F2-568A-11C8C7E4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54D2E67-C8E0-FD52-24C6-A806EED52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1CAE926-1180-25D9-FBB7-E4F48BA29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3A5B-A9D4-4ECE-BF87-AD79920B4153}" type="datetime1">
              <a:rPr kumimoji="1" lang="ja-JP" altLang="en-US" smtClean="0"/>
              <a:t>2023/1/8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703CAAD-9ABB-CE36-238D-DAAA9651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A2BA7CC-6BAA-B1A3-A149-BA0D899A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08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7A2A9A-2A2B-C17F-E3D1-AE642350A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BDA7BEE-6D5B-2947-3EAA-FF03184B6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6CBA60A-8EBA-DE96-F8E7-BDB49148F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280984-8164-4656-37C3-2AC297D6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388A-4ED4-4ED3-9A98-596923347254}" type="datetime1">
              <a:rPr kumimoji="1" lang="ja-JP" altLang="en-US" smtClean="0"/>
              <a:t>2023/1/8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025D520-1D31-9D8A-1AE9-AC4178FBF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B40A509-BD85-222E-E68A-59EB2B424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90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09DA40C-8CC0-5CFF-D25A-533A24EE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1481EC5-BACA-318A-241E-692C7AA10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7B0D2E-857F-5562-603F-612F0DE81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36F35-ABFA-4BEC-ABF5-F48DA6EFE247}" type="datetime1">
              <a:rPr kumimoji="1" lang="ja-JP" altLang="en-US" smtClean="0"/>
              <a:t>2023/1/8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B1DC0B-245F-F590-3D41-1DADDAD65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EBB7C7-9F63-94AE-3ADA-9B946767D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12D3A-111B-4735-B5D5-711E1901349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192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A931CA-9DBE-BBAD-A4B1-DF6256444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3448" y="1717676"/>
            <a:ext cx="8801100" cy="1006475"/>
          </a:xfrm>
        </p:spPr>
        <p:txBody>
          <a:bodyPr>
            <a:normAutofit/>
          </a:bodyPr>
          <a:lstStyle/>
          <a:p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アウトドアの最適解はミニマル</a:t>
            </a:r>
            <a:endParaRPr kumimoji="1" lang="ja-JP" altLang="en-US" sz="48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1062623-FE16-C9E5-48D0-B99C8272E0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無駄の無いアイテムでアウトドアを楽しむ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モノは減らし行動量を増やすのが未来型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dirty="0"/>
          </a:p>
          <a:p>
            <a:endParaRPr kumimoji="1" lang="ja-JP" altLang="en-US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E62044E-C524-2AF9-0DF3-9FA8713186FA}"/>
              </a:ext>
            </a:extLst>
          </p:cNvPr>
          <p:cNvCxnSpPr>
            <a:cxnSpLocks/>
          </p:cNvCxnSpPr>
          <p:nvPr/>
        </p:nvCxnSpPr>
        <p:spPr>
          <a:xfrm>
            <a:off x="1704137" y="2825751"/>
            <a:ext cx="8963863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36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タイトル 1">
            <a:extLst>
              <a:ext uri="{FF2B5EF4-FFF2-40B4-BE49-F238E27FC236}">
                <a16:creationId xmlns:a16="http://schemas.microsoft.com/office/drawing/2014/main" id="{6399EDA7-527F-7062-E1F5-E51191709F95}"/>
              </a:ext>
            </a:extLst>
          </p:cNvPr>
          <p:cNvSpPr txBox="1">
            <a:spLocks/>
          </p:cNvSpPr>
          <p:nvPr/>
        </p:nvSpPr>
        <p:spPr>
          <a:xfrm>
            <a:off x="638881" y="457200"/>
            <a:ext cx="10909640" cy="11203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100">
                <a:latin typeface="メイリオ" panose="020B0604030504040204" pitchFamily="50" charset="-128"/>
                <a:ea typeface="メイリオ" panose="020B0604030504040204" pitchFamily="50" charset="-128"/>
              </a:rPr>
              <a:t>UL</a:t>
            </a:r>
            <a:r>
              <a:rPr lang="ja-JP" altLang="en-US" sz="610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キャンプと登山は相性最高</a:t>
            </a:r>
            <a:endParaRPr lang="ja-JP" altLang="en-US" sz="6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字幕 2">
            <a:extLst>
              <a:ext uri="{FF2B5EF4-FFF2-40B4-BE49-F238E27FC236}">
                <a16:creationId xmlns:a16="http://schemas.microsoft.com/office/drawing/2014/main" id="{1ED37E60-92FE-657F-D4A7-A65FBFE91D50}"/>
              </a:ext>
            </a:extLst>
          </p:cNvPr>
          <p:cNvSpPr txBox="1">
            <a:spLocks/>
          </p:cNvSpPr>
          <p:nvPr/>
        </p:nvSpPr>
        <p:spPr>
          <a:xfrm>
            <a:off x="2795147" y="1975985"/>
            <a:ext cx="6597108" cy="552659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アウトドアを極めるなら荷物は最小限が最適解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2D5DCDBD-4973-7C1C-275E-CD7899FC3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83" y="2528644"/>
            <a:ext cx="3651429" cy="3605784"/>
          </a:xfrm>
          <a:prstGeom prst="rect">
            <a:avLst/>
          </a:prstGeom>
        </p:spPr>
      </p:pic>
      <p:pic>
        <p:nvPicPr>
          <p:cNvPr id="39" name="図 38" descr="ウィンドウ が含まれている画像&#10;&#10;自動的に生成された説明">
            <a:extLst>
              <a:ext uri="{FF2B5EF4-FFF2-40B4-BE49-F238E27FC236}">
                <a16:creationId xmlns:a16="http://schemas.microsoft.com/office/drawing/2014/main" id="{99429FB3-E873-7057-E68C-617FC74A7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90" y="2531328"/>
            <a:ext cx="3651429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70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56F88F-CE79-6F42-0789-308D064C3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066" y="365125"/>
            <a:ext cx="7145867" cy="879475"/>
          </a:xfrm>
        </p:spPr>
        <p:txBody>
          <a:bodyPr/>
          <a:lstStyle/>
          <a:p>
            <a:pPr algn="ctr"/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UL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キャンプと登山の共通点</a:t>
            </a:r>
          </a:p>
        </p:txBody>
      </p:sp>
      <p:pic>
        <p:nvPicPr>
          <p:cNvPr id="8" name="コンテンツ プレースホルダー 7" descr="テーブル, 座る, ワイン, 食品 が含まれている画像&#10;&#10;自動的に生成された説明">
            <a:extLst>
              <a:ext uri="{FF2B5EF4-FFF2-40B4-BE49-F238E27FC236}">
                <a16:creationId xmlns:a16="http://schemas.microsoft.com/office/drawing/2014/main" id="{0AE311C2-3151-9851-773F-DDD372BC4E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39092"/>
            <a:ext cx="5181600" cy="3454400"/>
          </a:xfrm>
        </p:spPr>
      </p:pic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3ECF15D9-A45D-3815-8E9C-502928D42D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4" t="16714" r="764" b="3898"/>
          <a:stretch/>
        </p:blipFill>
        <p:spPr>
          <a:xfrm>
            <a:off x="6211207" y="1639091"/>
            <a:ext cx="5103585" cy="3454401"/>
          </a:xfr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C958FB84-2A24-6E3F-DE1C-51B072B88E8B}"/>
              </a:ext>
            </a:extLst>
          </p:cNvPr>
          <p:cNvSpPr txBox="1">
            <a:spLocks/>
          </p:cNvSpPr>
          <p:nvPr/>
        </p:nvSpPr>
        <p:spPr>
          <a:xfrm>
            <a:off x="3544206" y="5618693"/>
            <a:ext cx="5103586" cy="667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ln w="1905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答え：</a:t>
            </a:r>
            <a:r>
              <a:rPr lang="ja-JP" altLang="en-US" sz="3200" b="1" dirty="0">
                <a:ln w="19050">
                  <a:noFill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ザック</a:t>
            </a:r>
            <a:r>
              <a:rPr lang="en-US" altLang="ja-JP" sz="3200" b="1" dirty="0">
                <a:ln w="19050">
                  <a:noFill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200" b="1" dirty="0">
                <a:ln w="19050">
                  <a:noFill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つで楽しめる</a:t>
            </a:r>
          </a:p>
        </p:txBody>
      </p:sp>
    </p:spTree>
    <p:extLst>
      <p:ext uri="{BB962C8B-B14F-4D97-AF65-F5344CB8AC3E}">
        <p14:creationId xmlns:p14="http://schemas.microsoft.com/office/powerpoint/2010/main" val="182201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6675F0-1D0B-7970-B4E2-F7248D01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ウルトラ・ライト</a:t>
            </a:r>
            <a:r>
              <a:rPr lang="en-US" altLang="ja-JP" dirty="0"/>
              <a:t>(UL)</a:t>
            </a:r>
            <a:r>
              <a:rPr lang="ja-JP" altLang="en-US" dirty="0"/>
              <a:t>キャンプとは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CE37FC72-C1F0-66AF-1A06-7FDB73296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319" y="1762872"/>
            <a:ext cx="6527007" cy="4351338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46E078-9C91-02EC-D293-14835804AE0D}"/>
              </a:ext>
            </a:extLst>
          </p:cNvPr>
          <p:cNvSpPr txBox="1"/>
          <p:nvPr/>
        </p:nvSpPr>
        <p:spPr>
          <a:xfrm>
            <a:off x="295835" y="1953382"/>
            <a:ext cx="44733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u="sng" dirty="0"/>
              <a:t>UL</a:t>
            </a:r>
            <a:r>
              <a:rPr kumimoji="1" lang="ja-JP" altLang="en-US" sz="3200" b="1" u="sng" dirty="0"/>
              <a:t>スタイル</a:t>
            </a:r>
            <a:endParaRPr kumimoji="1" lang="en-US" altLang="ja-JP" sz="2800" b="1" u="sng" dirty="0"/>
          </a:p>
          <a:p>
            <a:endParaRPr kumimoji="1" lang="en-US" altLang="ja-JP" sz="2800" dirty="0"/>
          </a:p>
          <a:p>
            <a:r>
              <a:rPr kumimoji="1" lang="ja-JP" altLang="en-US" sz="2800" b="1" dirty="0">
                <a:solidFill>
                  <a:srgbClr val="FF0000"/>
                </a:solidFill>
              </a:rPr>
              <a:t>必要最小限の道具をザック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1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つにまとめ</a:t>
            </a:r>
            <a:r>
              <a:rPr kumimoji="1" lang="ja-JP" altLang="en-US" sz="2800" dirty="0"/>
              <a:t>て</a:t>
            </a:r>
            <a:endParaRPr lang="en-US" altLang="ja-JP" sz="2800" dirty="0"/>
          </a:p>
          <a:p>
            <a:r>
              <a:rPr kumimoji="1" lang="ja-JP" altLang="en-US" sz="2800" dirty="0"/>
              <a:t>キャンプを楽しむスタイル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kumimoji="1" lang="ja-JP" altLang="en-US" sz="2800" dirty="0"/>
              <a:t>ポイントは登山装備に道具を</a:t>
            </a:r>
            <a:r>
              <a:rPr lang="ja-JP" altLang="en-US" sz="2800" dirty="0"/>
              <a:t>プラスすれば</a:t>
            </a:r>
            <a:endParaRPr lang="en-US" altLang="ja-JP" sz="2800" dirty="0"/>
          </a:p>
          <a:p>
            <a:r>
              <a:rPr lang="ja-JP" altLang="en-US" sz="2800" dirty="0"/>
              <a:t>キャンプスタイルに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58460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6675F0-1D0B-7970-B4E2-F7248D01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838" y="365125"/>
            <a:ext cx="4886325" cy="1325563"/>
          </a:xfrm>
        </p:spPr>
        <p:txBody>
          <a:bodyPr/>
          <a:lstStyle/>
          <a:p>
            <a:pPr algn="ctr"/>
            <a:r>
              <a:rPr lang="en-US" altLang="ja-JP" dirty="0"/>
              <a:t>UL</a:t>
            </a:r>
            <a:r>
              <a:rPr lang="ja-JP" altLang="en-US" dirty="0"/>
              <a:t>キャンプの鉄則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CE37FC72-C1F0-66AF-1A06-7FDB73296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3319" y="1762872"/>
            <a:ext cx="6527007" cy="4351338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46E078-9C91-02EC-D293-14835804AE0D}"/>
              </a:ext>
            </a:extLst>
          </p:cNvPr>
          <p:cNvSpPr txBox="1"/>
          <p:nvPr/>
        </p:nvSpPr>
        <p:spPr>
          <a:xfrm>
            <a:off x="295835" y="1953382"/>
            <a:ext cx="447338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u="sng" dirty="0"/>
              <a:t>UL</a:t>
            </a:r>
            <a:r>
              <a:rPr kumimoji="1" lang="ja-JP" altLang="en-US" sz="3200" b="1" u="sng" dirty="0"/>
              <a:t>キャンプ道具</a:t>
            </a:r>
            <a:endParaRPr kumimoji="1" lang="en-US" altLang="ja-JP" sz="2800" b="1" u="sng" dirty="0"/>
          </a:p>
          <a:p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/>
              <a:t>ザックは</a:t>
            </a:r>
            <a:r>
              <a:rPr lang="en-US" altLang="ja-JP" sz="2800" dirty="0"/>
              <a:t>30</a:t>
            </a:r>
            <a:r>
              <a:rPr lang="ja-JP" altLang="en-US" sz="2800" dirty="0"/>
              <a:t>～</a:t>
            </a:r>
            <a:r>
              <a:rPr lang="en-US" altLang="ja-JP" sz="2800" dirty="0"/>
              <a:t>40L</a:t>
            </a:r>
            <a:r>
              <a:rPr lang="ja-JP" altLang="en-US" sz="2800" dirty="0"/>
              <a:t>程度</a:t>
            </a: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/>
              <a:t>道具は軽量を重視</a:t>
            </a: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/>
              <a:t>コンパクトな道具選び</a:t>
            </a: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/>
              <a:t>外付けも活用</a:t>
            </a: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/>
              <a:t>収納袋は最低限に</a:t>
            </a: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/>
              <a:t>重量は</a:t>
            </a:r>
            <a:r>
              <a:rPr lang="en-US" altLang="ja-JP" sz="2800" dirty="0"/>
              <a:t>10kg</a:t>
            </a:r>
            <a:r>
              <a:rPr lang="ja-JP" altLang="en-US" sz="2800" dirty="0"/>
              <a:t>未満に</a:t>
            </a: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509014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おすすめフォントセット">
      <a:majorFont>
        <a:latin typeface="Times New Roman"/>
        <a:ea typeface="メイリオ"/>
        <a:cs typeface=""/>
      </a:majorFont>
      <a:minorFont>
        <a:latin typeface="Times New Roman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1633</TotalTime>
  <Words>123</Words>
  <Application>Microsoft Office PowerPoint</Application>
  <PresentationFormat>ワイド画面</PresentationFormat>
  <Paragraphs>26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メイリオ</vt:lpstr>
      <vt:lpstr>游ゴシック</vt:lpstr>
      <vt:lpstr>Arial</vt:lpstr>
      <vt:lpstr>Times New Roman</vt:lpstr>
      <vt:lpstr>Office テーマ</vt:lpstr>
      <vt:lpstr>アウトドアの最適解はミニマル</vt:lpstr>
      <vt:lpstr>PowerPoint プレゼンテーション</vt:lpstr>
      <vt:lpstr>ULキャンプと登山の共通点</vt:lpstr>
      <vt:lpstr>ウルトラ・ライト(UL)キャンプとは</vt:lpstr>
      <vt:lpstr>ULキャンプの鉄則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ULキャンプと登山は相性最高</dc:title>
  <dc:creator>鶴谷朋亮</dc:creator>
  <cp:lastModifiedBy>鶴谷朋亮</cp:lastModifiedBy>
  <cp:revision>11</cp:revision>
  <cp:lastPrinted>2023-01-02T23:57:38Z</cp:lastPrinted>
  <dcterms:created xsi:type="dcterms:W3CDTF">2022-12-26T19:16:56Z</dcterms:created>
  <dcterms:modified xsi:type="dcterms:W3CDTF">2023-01-08T03:07:40Z</dcterms:modified>
</cp:coreProperties>
</file>