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62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18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3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109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540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72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75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29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5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7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47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6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1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3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833AE-6EA2-4F0E-A855-3FAF4E354ED2}" type="datetimeFigureOut">
              <a:rPr kumimoji="1" lang="ja-JP" altLang="en-US" smtClean="0"/>
              <a:t>2023/1/8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08057F4-956E-4AD3-8FA6-9A8E04ABA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5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2BB210-E792-633E-7B0E-EE9FDBE065E2}"/>
              </a:ext>
            </a:extLst>
          </p:cNvPr>
          <p:cNvSpPr txBox="1"/>
          <p:nvPr/>
        </p:nvSpPr>
        <p:spPr>
          <a:xfrm>
            <a:off x="1950484" y="1205015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UL</a:t>
            </a:r>
            <a:r>
              <a:rPr lang="ja-JP" altLang="en-US" sz="3600" dirty="0"/>
              <a:t>化の検討</a:t>
            </a:r>
            <a:endParaRPr kumimoji="1" lang="ja-JP" altLang="en-US" sz="36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E5AD36D-202E-3C07-BA8C-DD8640924331}"/>
              </a:ext>
            </a:extLst>
          </p:cNvPr>
          <p:cNvGrpSpPr/>
          <p:nvPr/>
        </p:nvGrpSpPr>
        <p:grpSpPr>
          <a:xfrm>
            <a:off x="1193445" y="1110928"/>
            <a:ext cx="3761428" cy="914400"/>
            <a:chOff x="1110823" y="1097280"/>
            <a:chExt cx="3761428" cy="9144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18D09200-64A0-1EBD-4407-EB6E97E6A613}"/>
                </a:ext>
              </a:extLst>
            </p:cNvPr>
            <p:cNvSpPr/>
            <p:nvPr/>
          </p:nvSpPr>
          <p:spPr>
            <a:xfrm>
              <a:off x="1373192" y="1097280"/>
              <a:ext cx="137160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E8D9FC7B-180A-CD20-30E7-DB3EC008065A}"/>
                </a:ext>
              </a:extLst>
            </p:cNvPr>
            <p:cNvCxnSpPr>
              <a:cxnSpLocks/>
            </p:cNvCxnSpPr>
            <p:nvPr/>
          </p:nvCxnSpPr>
          <p:spPr>
            <a:xfrm>
              <a:off x="1110823" y="1837698"/>
              <a:ext cx="376142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752F134C-B5CF-56C0-7643-E66DA6E890DE}"/>
              </a:ext>
            </a:extLst>
          </p:cNvPr>
          <p:cNvSpPr/>
          <p:nvPr/>
        </p:nvSpPr>
        <p:spPr>
          <a:xfrm flipV="1">
            <a:off x="2797670" y="2280144"/>
            <a:ext cx="552978" cy="4767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7E1CC3-1D54-2186-FDA5-38DE074D12D2}"/>
              </a:ext>
            </a:extLst>
          </p:cNvPr>
          <p:cNvSpPr txBox="1"/>
          <p:nvPr/>
        </p:nvSpPr>
        <p:spPr>
          <a:xfrm>
            <a:off x="1950484" y="327973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道具の整理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57BB62D-E74A-A9DA-8C41-B0F024F81899}"/>
              </a:ext>
            </a:extLst>
          </p:cNvPr>
          <p:cNvGrpSpPr/>
          <p:nvPr/>
        </p:nvGrpSpPr>
        <p:grpSpPr>
          <a:xfrm>
            <a:off x="1193445" y="3185646"/>
            <a:ext cx="3761428" cy="914400"/>
            <a:chOff x="1110823" y="1097280"/>
            <a:chExt cx="3761428" cy="914400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F96A9193-02F4-DD18-B160-7A773E470E77}"/>
                </a:ext>
              </a:extLst>
            </p:cNvPr>
            <p:cNvSpPr/>
            <p:nvPr/>
          </p:nvSpPr>
          <p:spPr>
            <a:xfrm>
              <a:off x="1373192" y="1097280"/>
              <a:ext cx="137160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71BFD8B-0798-1ED3-2175-1406AC439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0823" y="1837698"/>
              <a:ext cx="376142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33890CE0-C7FF-B970-5665-3122666CD983}"/>
              </a:ext>
            </a:extLst>
          </p:cNvPr>
          <p:cNvSpPr/>
          <p:nvPr/>
        </p:nvSpPr>
        <p:spPr>
          <a:xfrm flipV="1">
            <a:off x="2797670" y="4330689"/>
            <a:ext cx="552978" cy="4767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5986A6F-AD94-4057-9600-3B21B60A0373}"/>
              </a:ext>
            </a:extLst>
          </p:cNvPr>
          <p:cNvSpPr txBox="1"/>
          <p:nvPr/>
        </p:nvSpPr>
        <p:spPr>
          <a:xfrm>
            <a:off x="1595638" y="5330278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道具の買い替え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B9D4B6A-09C2-1FF9-FAC0-CD811010A350}"/>
              </a:ext>
            </a:extLst>
          </p:cNvPr>
          <p:cNvGrpSpPr/>
          <p:nvPr/>
        </p:nvGrpSpPr>
        <p:grpSpPr>
          <a:xfrm>
            <a:off x="1193445" y="5236191"/>
            <a:ext cx="3761428" cy="914400"/>
            <a:chOff x="1110823" y="1097280"/>
            <a:chExt cx="3761428" cy="914400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5105C269-4081-7EAF-3D7E-7060E09EE808}"/>
                </a:ext>
              </a:extLst>
            </p:cNvPr>
            <p:cNvSpPr/>
            <p:nvPr/>
          </p:nvSpPr>
          <p:spPr>
            <a:xfrm>
              <a:off x="1373192" y="1097280"/>
              <a:ext cx="137160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75361ECB-3E94-211A-BF13-D4CCDD2DEC0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823" y="1837698"/>
              <a:ext cx="376142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A81BD49D-EDC3-CCCA-AB41-D7BDB91F6D2A}"/>
              </a:ext>
            </a:extLst>
          </p:cNvPr>
          <p:cNvSpPr/>
          <p:nvPr/>
        </p:nvSpPr>
        <p:spPr>
          <a:xfrm flipV="1">
            <a:off x="2854755" y="6379806"/>
            <a:ext cx="552978" cy="4767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D5D561E-0F19-3585-39C8-B8299F3FF822}"/>
              </a:ext>
            </a:extLst>
          </p:cNvPr>
          <p:cNvSpPr txBox="1"/>
          <p:nvPr/>
        </p:nvSpPr>
        <p:spPr>
          <a:xfrm>
            <a:off x="2084513" y="741934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実際に体験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759BF9E-1287-1A0C-740B-DABA73721B17}"/>
              </a:ext>
            </a:extLst>
          </p:cNvPr>
          <p:cNvGrpSpPr/>
          <p:nvPr/>
        </p:nvGrpSpPr>
        <p:grpSpPr>
          <a:xfrm>
            <a:off x="1250530" y="7285308"/>
            <a:ext cx="3761428" cy="914400"/>
            <a:chOff x="1110823" y="1097280"/>
            <a:chExt cx="3761428" cy="914400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8483B36-8004-A337-F072-C1CA0AA763BD}"/>
                </a:ext>
              </a:extLst>
            </p:cNvPr>
            <p:cNvSpPr/>
            <p:nvPr/>
          </p:nvSpPr>
          <p:spPr>
            <a:xfrm>
              <a:off x="1373192" y="1097280"/>
              <a:ext cx="137160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A229964A-0240-8F27-0EDE-57141E624E2C}"/>
                </a:ext>
              </a:extLst>
            </p:cNvPr>
            <p:cNvCxnSpPr>
              <a:cxnSpLocks/>
            </p:cNvCxnSpPr>
            <p:nvPr/>
          </p:nvCxnSpPr>
          <p:spPr>
            <a:xfrm>
              <a:off x="1110823" y="1837698"/>
              <a:ext cx="376142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4A47A492-ABB5-4AA4-D0ED-1B4D84153C93}"/>
              </a:ext>
            </a:extLst>
          </p:cNvPr>
          <p:cNvSpPr/>
          <p:nvPr/>
        </p:nvSpPr>
        <p:spPr>
          <a:xfrm flipV="1">
            <a:off x="2854755" y="8428923"/>
            <a:ext cx="552978" cy="4767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C5334A8-F907-DB1C-189A-68DA03DB067D}"/>
              </a:ext>
            </a:extLst>
          </p:cNvPr>
          <p:cNvSpPr txBox="1"/>
          <p:nvPr/>
        </p:nvSpPr>
        <p:spPr>
          <a:xfrm>
            <a:off x="1950484" y="9492399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登山</a:t>
            </a:r>
            <a:r>
              <a:rPr lang="ja-JP" altLang="en-US" sz="3600" dirty="0"/>
              <a:t>にも挑戦</a:t>
            </a:r>
            <a:endParaRPr kumimoji="1" lang="ja-JP" altLang="en-US" sz="3600" dirty="0"/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B1F91EE-A45F-476C-3DB8-442C41BC3DAD}"/>
              </a:ext>
            </a:extLst>
          </p:cNvPr>
          <p:cNvGrpSpPr/>
          <p:nvPr/>
        </p:nvGrpSpPr>
        <p:grpSpPr>
          <a:xfrm>
            <a:off x="1250530" y="9334425"/>
            <a:ext cx="3761428" cy="914400"/>
            <a:chOff x="1110823" y="1097280"/>
            <a:chExt cx="3761428" cy="91440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7810D03-B45C-BD8B-2118-C35CB706C8BA}"/>
                </a:ext>
              </a:extLst>
            </p:cNvPr>
            <p:cNvSpPr/>
            <p:nvPr/>
          </p:nvSpPr>
          <p:spPr>
            <a:xfrm>
              <a:off x="1373192" y="1097280"/>
              <a:ext cx="137160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C1AB26A3-4ED6-C1D9-41BE-74C6B43936B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823" y="1837698"/>
              <a:ext cx="376142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87337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17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鶴谷朋亮</dc:creator>
  <cp:lastModifiedBy>鶴谷朋亮</cp:lastModifiedBy>
  <cp:revision>8</cp:revision>
  <dcterms:created xsi:type="dcterms:W3CDTF">2023-01-06T02:57:40Z</dcterms:created>
  <dcterms:modified xsi:type="dcterms:W3CDTF">2023-01-08T03:07:56Z</dcterms:modified>
</cp:coreProperties>
</file>