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8"/>
  </p:notesMasterIdLst>
  <p:handoutMasterIdLst>
    <p:handoutMasterId r:id="rId9"/>
  </p:handoutMasterIdLst>
  <p:sldIdLst>
    <p:sldId id="261" r:id="rId2"/>
    <p:sldId id="262" r:id="rId3"/>
    <p:sldId id="257" r:id="rId4"/>
    <p:sldId id="258" r:id="rId5"/>
    <p:sldId id="259" r:id="rId6"/>
    <p:sldId id="263" r:id="rId7"/>
  </p:sldIdLst>
  <p:sldSz cx="12192000" cy="6858000"/>
  <p:notesSz cx="6858000" cy="9144000"/>
  <p:custShowLst>
    <p:custShow name="3枚目を1ページとして表示" id="0">
      <p:sldLst>
        <p:sld r:id="rId2"/>
        <p:sld r:id="rId7"/>
        <p:sld r:id="rId3"/>
        <p:sld r:id="rId4"/>
        <p:sld r:id="rId5"/>
        <p:sld r:id="rId6"/>
      </p:sldLst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2326" autoAdjust="0"/>
  </p:normalViewPr>
  <p:slideViewPr>
    <p:cSldViewPr snapToGrid="0">
      <p:cViewPr varScale="1">
        <p:scale>
          <a:sx n="103" d="100"/>
          <a:sy n="103" d="100"/>
        </p:scale>
        <p:origin x="8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3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2141CB-8371-4A2D-F4A3-D45EA0589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AC7B66-9DD7-C229-8A0A-E68B18F78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9ABC-3E35-4A8D-AFC2-54FE79B94BA3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C059EC-9ACA-ED2A-D5E7-B75D28C15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テスト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2DED4C-FC15-7E30-55CA-DB8A9A523D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33BB-C4A3-4E09-8365-923D03301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50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C411-5B96-48BE-8A5D-04DB0D618DF0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テスト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8C7ABF0-F1E6-D0C2-14CB-27DA4EDD2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1B79-40CF-4CC2-B9D1-D18CDBD81D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343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ポイント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・ミニマルの意味も分かりやすく解説「可能な限り少なく」</a:t>
            </a:r>
            <a:endParaRPr kumimoji="1" lang="en-US" altLang="ja-JP" dirty="0"/>
          </a:p>
          <a:p>
            <a:r>
              <a:rPr kumimoji="1" lang="ja-JP" altLang="en-US" dirty="0"/>
              <a:t>・「モノは減らし行動量を増やす」の部分にマーカー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301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83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31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9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5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0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CE547-1612-3A04-7FD5-23458D43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F4853A-DA62-A003-1EE5-9B4EFD4CA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6E7D24EF-4C33-66B1-CF7B-18A14105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0B3E-5892-49BD-A064-2CD3B0532AC9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10B2213-CADE-A7B3-B486-0B1494E1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2B82360-F05E-A74D-08F6-57A62BBB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EEEF68-3B4F-4522-A992-8279A1E4B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2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22132-9FCF-9BF4-1140-773047A6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29D0B0-F8E8-82E9-B9EA-80256320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517E59-5CF5-0B70-43F2-ECA55BD7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B62-6564-450A-A519-0945F8CE8D51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976FBD-52B0-2EDF-170F-19FD1119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C1F12B-A59A-D91D-D114-17C212D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46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384D4F-09D7-E4D4-6C93-CA180082F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632ADE-9F16-90B4-36B1-DA10330E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17554-920B-0F00-6B9B-3EFD3D2E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1185-392E-4F21-9A5B-9B68CD2B8814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3F6B1F-EB48-A7CF-A2C3-40EB269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57AE13-A7EE-9346-5217-F84B3737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C138C-FDF6-05ED-FAC4-9C5C7DD4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50432-5B9C-417A-A8A0-10B27133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E658B2-C10B-796C-CDF7-E7E34CC0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35CE-349C-4620-954B-5B19DFD48D9E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9A876F-C1D2-27F1-5E17-27625706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BD58C4-FA00-005B-9391-AF942AC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5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9394A-52CF-9C9D-F224-FFC40A15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A08658-CEAA-BAD8-5809-D9A7DDDD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71C5C0-3E40-7452-A7F8-0A3DBC6E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49C4-B80E-43A6-8FFB-EB08D84CE41D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B156E-424F-DFE6-DC29-E3F1BB76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E9169-049B-7BD2-A1CA-B1C66D9F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46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51C00-45CD-5D2D-2482-D8079DCC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F24026-2194-AAA8-88A2-5B7EF526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C2EDEA-0D5D-CEC0-8F80-BB706F31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ED58E3-8240-D153-9F3A-3438ED76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792E-AF33-458F-AB86-FC4A095DA9DD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121A01-3206-89E3-61DF-0329DDD8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0CDF3B-DA4C-283D-E0E0-D579217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F660-1B40-4BAE-5423-539672DC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825629-6AF3-F376-C8F2-466F9E016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F7FE5E-20C3-98E7-BE38-33AF9C68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005F60-4C5F-F816-336F-5A2565634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3E1142-BF1D-C235-BFB4-B67ECFDB2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6ADA9-78D3-06F7-8F87-1AD5AD99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45DD-DC0E-4216-96F6-383D8D858746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71D7FF-2A1B-8A87-2313-C49653AE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DDB00C-FC56-B338-4F53-9203161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2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7A5CDA-0380-0444-0F37-278EB52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44BE81-06CB-4BAA-3A25-1E347B27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5A55-3011-4319-AC69-B737B0173A12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AE3E01-778F-1CFD-B4B8-1DDE08F8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16B273-030A-18B1-5143-F5D3A4CD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3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1583B4-ECD8-E4FE-BE73-67CA3E5A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EC38-F0B9-4FF9-A5C0-81F04091D234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FC5F00-3E5C-2811-2C20-59A035A9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D86C6A-7EC8-38CF-6A79-9A960E4B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1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CFC99-5B64-8E25-7326-35EB2640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1425D2-9520-A5C5-30AC-EE044724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B529D0-5340-C584-8D89-361F6EE86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B5F12-6151-65F1-83B7-9C46F388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0B1A-B3EE-4CB7-9645-7DBD9217CBAB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F29B06-D8C5-F140-DAD2-403BF27E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0971AB-8108-8473-F11F-BF148B23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56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0F3FF-7EF7-C2FC-8969-D45C0545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350D68-3182-5153-FECA-3B3B3DA8D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4066E1-2F37-45F9-DFBF-48BE72BD6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5BA037-DBD5-95FA-B36D-661335DD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443A-9046-49CA-ACB0-1AF698256995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C8F042-388C-B1F4-A729-7C80D85D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89A65D-F3FB-4A45-EA07-72B1D241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35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646F12-F09B-8C81-5CF7-0B32621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A2274B-A5AC-D4FF-5775-2332446B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35DF8A-AA44-C236-86B5-CB11051E3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5BD1-1422-481D-9484-94A57EF22D0E}" type="datetime1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FAE9F-788C-0690-F70B-12777A12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4823BD-2529-4D9B-5C10-0970C7985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0140-0AD2-4C54-9364-D86865F739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5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931CA-9DBE-BBAD-A4B1-DF6256444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448" y="1717676"/>
            <a:ext cx="8801100" cy="1006475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アウトドアの最適解はミニマル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062623-FE16-C9E5-48D0-B99C8272E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無駄の無いアイテムでアウトドアを楽しむ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モノは減らし行動量を増やすのが未来型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E62044E-C524-2AF9-0DF3-9FA8713186FA}"/>
              </a:ext>
            </a:extLst>
          </p:cNvPr>
          <p:cNvCxnSpPr>
            <a:cxnSpLocks/>
          </p:cNvCxnSpPr>
          <p:nvPr/>
        </p:nvCxnSpPr>
        <p:spPr>
          <a:xfrm>
            <a:off x="1704137" y="2825751"/>
            <a:ext cx="8963863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7BA24-EBAE-7E50-05E0-707E2D4E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227" y="762900"/>
            <a:ext cx="7631545" cy="757815"/>
          </a:xfrm>
        </p:spPr>
        <p:txBody>
          <a:bodyPr>
            <a:norm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7C4A18E-ACE9-5FC9-F1AD-692A789EE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01" y="1994908"/>
            <a:ext cx="4059797" cy="4012772"/>
          </a:xfrm>
          <a:prstGeom prst="rect">
            <a:avLst/>
          </a:prstGeom>
        </p:spPr>
      </p:pic>
      <p:pic>
        <p:nvPicPr>
          <p:cNvPr id="6" name="コンテンツ プレースホルダー 5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A94E9C49-6527-CBF6-CEB8-061B47FBB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1" y="1994908"/>
            <a:ext cx="4059797" cy="4012772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EEBCFAEC-D47F-EBC5-6D03-1D4483D08413}"/>
              </a:ext>
            </a:extLst>
          </p:cNvPr>
          <p:cNvSpPr txBox="1">
            <a:spLocks/>
          </p:cNvSpPr>
          <p:nvPr/>
        </p:nvSpPr>
        <p:spPr>
          <a:xfrm>
            <a:off x="2797446" y="1575559"/>
            <a:ext cx="6597108" cy="55265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アウトドアを極めるなら荷物は最小限が最適解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79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ADDFEA0-5A06-9232-613C-61F7EE3E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  <a:endParaRPr lang="ja-JP" altLang="en-US" dirty="0"/>
          </a:p>
        </p:txBody>
      </p:sp>
      <p:pic>
        <p:nvPicPr>
          <p:cNvPr id="8" name="コンテンツ プレースホルダー 7" descr="テーブル, 座る, ワイン, 食品 が含まれている画像&#10;&#10;自動的に生成された説明">
            <a:extLst>
              <a:ext uri="{FF2B5EF4-FFF2-40B4-BE49-F238E27FC236}">
                <a16:creationId xmlns:a16="http://schemas.microsoft.com/office/drawing/2014/main" id="{0AE311C2-3151-9851-773F-DDD372BC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092"/>
            <a:ext cx="5181600" cy="3454400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3ECF15D9-A45D-3815-8E9C-502928D4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6714" r="764" b="3898"/>
          <a:stretch/>
        </p:blipFill>
        <p:spPr>
          <a:xfrm>
            <a:off x="6211207" y="1639091"/>
            <a:ext cx="5103585" cy="3454401"/>
          </a:xfr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C958FB84-2A24-6E3F-DE1C-51B072B88E8B}"/>
              </a:ext>
            </a:extLst>
          </p:cNvPr>
          <p:cNvSpPr txBox="1">
            <a:spLocks/>
          </p:cNvSpPr>
          <p:nvPr/>
        </p:nvSpPr>
        <p:spPr>
          <a:xfrm>
            <a:off x="3544206" y="5618693"/>
            <a:ext cx="5103586" cy="6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答え：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ザック</a:t>
            </a:r>
            <a:r>
              <a:rPr lang="en-US" altLang="ja-JP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つで楽しめる</a:t>
            </a:r>
          </a:p>
        </p:txBody>
      </p:sp>
    </p:spTree>
    <p:extLst>
      <p:ext uri="{BB962C8B-B14F-4D97-AF65-F5344CB8AC3E}">
        <p14:creationId xmlns:p14="http://schemas.microsoft.com/office/powerpoint/2010/main" val="182201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ウルトラ・ライト</a:t>
            </a:r>
            <a:r>
              <a:rPr lang="en-US" altLang="ja-JP" dirty="0"/>
              <a:t>(UL)</a:t>
            </a:r>
            <a:r>
              <a:rPr lang="ja-JP" altLang="en-US" dirty="0"/>
              <a:t>キャンプとは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1279713" y="1953382"/>
            <a:ext cx="2465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スタイル</a:t>
            </a:r>
            <a:endParaRPr kumimoji="1" lang="en-US" altLang="ja-JP" sz="2800" b="1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58033-77AF-39B9-BD6E-2F4691FD1D9B}"/>
              </a:ext>
            </a:extLst>
          </p:cNvPr>
          <p:cNvSpPr txBox="1"/>
          <p:nvPr/>
        </p:nvSpPr>
        <p:spPr>
          <a:xfrm>
            <a:off x="275666" y="3867441"/>
            <a:ext cx="4473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キャンプを楽しむスタイル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ポイントは登山装備に道具を</a:t>
            </a:r>
            <a:r>
              <a:rPr lang="ja-JP" altLang="en-US" sz="2800" dirty="0"/>
              <a:t>プラスすれば</a:t>
            </a:r>
            <a:endParaRPr lang="en-US" altLang="ja-JP" sz="2800" dirty="0"/>
          </a:p>
          <a:p>
            <a:r>
              <a:rPr lang="ja-JP" altLang="en-US" sz="2800" dirty="0"/>
              <a:t>キャンプスタイルに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82B2A9-014E-1F23-05BF-E7CCBBF25C1D}"/>
              </a:ext>
            </a:extLst>
          </p:cNvPr>
          <p:cNvSpPr txBox="1"/>
          <p:nvPr/>
        </p:nvSpPr>
        <p:spPr>
          <a:xfrm>
            <a:off x="275666" y="2725745"/>
            <a:ext cx="4473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必要最小限の道具をザック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つにまとめて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846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38" y="365125"/>
            <a:ext cx="4886325" cy="1325563"/>
          </a:xfrm>
        </p:spPr>
        <p:txBody>
          <a:bodyPr/>
          <a:lstStyle/>
          <a:p>
            <a:pPr algn="ctr"/>
            <a:r>
              <a:rPr lang="en-US" altLang="ja-JP" dirty="0"/>
              <a:t>UL</a:t>
            </a:r>
            <a:r>
              <a:rPr lang="ja-JP" altLang="en-US" dirty="0"/>
              <a:t>キャンプの鉄則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295835" y="1953382"/>
            <a:ext cx="44733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キャンプ道具</a:t>
            </a:r>
            <a:endParaRPr kumimoji="1" lang="en-US" altLang="ja-JP" sz="2800" b="1" u="sng" dirty="0"/>
          </a:p>
          <a:p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ザックは</a:t>
            </a:r>
            <a:r>
              <a:rPr lang="en-US" altLang="ja-JP" sz="2800" dirty="0"/>
              <a:t>30</a:t>
            </a:r>
            <a:r>
              <a:rPr lang="ja-JP" altLang="en-US" sz="2800" dirty="0"/>
              <a:t>～</a:t>
            </a:r>
            <a:r>
              <a:rPr lang="en-US" altLang="ja-JP" sz="2800" dirty="0"/>
              <a:t>40L</a:t>
            </a:r>
            <a:r>
              <a:rPr lang="ja-JP" altLang="en-US" sz="2800" dirty="0"/>
              <a:t>程度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道具は軽量を重視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コンパクトな道具選び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外付けも活用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収納袋は最低限に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重量は</a:t>
            </a:r>
            <a:r>
              <a:rPr lang="en-US" altLang="ja-JP" sz="2800" dirty="0"/>
              <a:t>10kg</a:t>
            </a:r>
            <a:r>
              <a:rPr lang="ja-JP" altLang="en-US" sz="2800" dirty="0"/>
              <a:t>未満に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0901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00988-8163-EEF9-6668-8DAA3FAEA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746" y="1052945"/>
            <a:ext cx="1856509" cy="812944"/>
          </a:xfrm>
        </p:spPr>
        <p:txBody>
          <a:bodyPr>
            <a:normAutofit/>
          </a:bodyPr>
          <a:lstStyle/>
          <a:p>
            <a:r>
              <a:rPr kumimoji="1" lang="ja-JP" altLang="en-US" sz="4800" b="1" dirty="0"/>
              <a:t>目次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00D310-A7E4-AE9E-B87D-169806F1D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218" y="2683021"/>
            <a:ext cx="6899564" cy="297887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kumimoji="1"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  <a:endParaRPr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200" dirty="0"/>
              <a:t>ウルトラ・ライト</a:t>
            </a:r>
            <a:r>
              <a:rPr lang="en-US" altLang="ja-JP" sz="3200" dirty="0"/>
              <a:t>(UL)</a:t>
            </a:r>
            <a:r>
              <a:rPr lang="ja-JP" altLang="en-US" sz="3200" dirty="0"/>
              <a:t>キャンプとは</a:t>
            </a:r>
            <a:endParaRPr kumimoji="1" lang="en-US" altLang="ja-JP" sz="320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/>
              <a:t>UL</a:t>
            </a:r>
            <a:r>
              <a:rPr lang="ja-JP" altLang="en-US" sz="3200" dirty="0"/>
              <a:t>キャンプの鉄則</a:t>
            </a:r>
            <a:endParaRPr kumimoji="1" lang="ja-JP" altLang="en-US" sz="32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053E5EB-5E97-4AA1-9D4D-F98FBA4E3979}"/>
              </a:ext>
            </a:extLst>
          </p:cNvPr>
          <p:cNvCxnSpPr>
            <a:cxnSpLocks/>
          </p:cNvCxnSpPr>
          <p:nvPr/>
        </p:nvCxnSpPr>
        <p:spPr>
          <a:xfrm>
            <a:off x="5070764" y="1837460"/>
            <a:ext cx="2087418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6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178</Words>
  <Application>Microsoft Office PowerPoint</Application>
  <PresentationFormat>ワイド画面</PresentationFormat>
  <Paragraphs>32</Paragraphs>
  <Slides>6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  <vt:variant>
        <vt:lpstr>目的別スライド ショー</vt:lpstr>
      </vt:variant>
      <vt:variant>
        <vt:i4>1</vt:i4>
      </vt:variant>
    </vt:vector>
  </HeadingPairs>
  <TitlesOfParts>
    <vt:vector size="12" baseType="lpstr">
      <vt:lpstr>メイリオ</vt:lpstr>
      <vt:lpstr>游ゴシック</vt:lpstr>
      <vt:lpstr>游ゴシック Light</vt:lpstr>
      <vt:lpstr>Arial</vt:lpstr>
      <vt:lpstr>Office テーマ</vt:lpstr>
      <vt:lpstr>アウトドアの最適解はミニマル</vt:lpstr>
      <vt:lpstr>ULキャンプと登山は相性最高</vt:lpstr>
      <vt:lpstr>ULキャンプと登山の共通点</vt:lpstr>
      <vt:lpstr>ウルトラ・ライト(UL)キャンプとは</vt:lpstr>
      <vt:lpstr>ULキャンプの鉄則</vt:lpstr>
      <vt:lpstr>目次</vt:lpstr>
      <vt:lpstr>3枚目を1ページとして表示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ULキャンプと登山は相性最高</dc:title>
  <dc:creator>鶴谷朋亮</dc:creator>
  <cp:lastModifiedBy>ソフィアパレス 共通</cp:lastModifiedBy>
  <cp:revision>22</cp:revision>
  <cp:lastPrinted>2023-01-30T19:20:11Z</cp:lastPrinted>
  <dcterms:created xsi:type="dcterms:W3CDTF">2022-12-26T19:16:56Z</dcterms:created>
  <dcterms:modified xsi:type="dcterms:W3CDTF">2023-01-31T03:58:16Z</dcterms:modified>
</cp:coreProperties>
</file>